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67" r:id="rId6"/>
    <p:sldId id="268" r:id="rId7"/>
    <p:sldId id="269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2376A-FA8A-4FC2-B69C-66473236C70E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7E34F-796E-458B-959D-5A99A2929F1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E34F-796E-458B-959D-5A99A2929F17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7E34F-796E-458B-959D-5A99A2929F17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6EF933-2732-4C94-8ED6-5A04F4BA4361}" type="datetimeFigureOut">
              <a:rPr lang="nl-NL" smtClean="0"/>
              <a:pPr/>
              <a:t>7-6-2012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10253B-5A5F-4476-BA14-0379913E050C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470025"/>
          </a:xfrm>
        </p:spPr>
        <p:txBody>
          <a:bodyPr/>
          <a:lstStyle/>
          <a:p>
            <a:r>
              <a:rPr lang="nl-NL" dirty="0" smtClean="0"/>
              <a:t>Endurance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204865"/>
            <a:ext cx="6400800" cy="343393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 descr="Foto-AXVHB4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4680520" cy="3571875"/>
          </a:xfrm>
          <a:prstGeom prst="rect">
            <a:avLst/>
          </a:prstGeom>
        </p:spPr>
      </p:pic>
      <p:pic>
        <p:nvPicPr>
          <p:cNvPr id="7" name="Afbeelding 6" descr="kw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04864"/>
            <a:ext cx="4168272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Hebbe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4" name="Tijdelijke aanduiding voor inhoud 3" descr="773348-acc0550d3531ef07e37f00e95bd849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ik het over ga hebben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inleiding</a:t>
            </a:r>
          </a:p>
          <a:p>
            <a:r>
              <a:rPr lang="nl-NL" dirty="0" smtClean="0"/>
              <a:t>trainen</a:t>
            </a:r>
          </a:p>
          <a:p>
            <a:r>
              <a:rPr lang="nl-NL" dirty="0" err="1" smtClean="0"/>
              <a:t>klasses</a:t>
            </a:r>
            <a:r>
              <a:rPr lang="nl-NL" dirty="0" smtClean="0"/>
              <a:t>/snelheid/leeftijd paard/leeftijd ruiter</a:t>
            </a:r>
          </a:p>
          <a:p>
            <a:r>
              <a:rPr lang="nl-NL" dirty="0" smtClean="0"/>
              <a:t>voor de wedstrijd</a:t>
            </a:r>
          </a:p>
          <a:p>
            <a:r>
              <a:rPr lang="nl-NL" dirty="0" smtClean="0"/>
              <a:t>tijdens de </a:t>
            </a:r>
            <a:r>
              <a:rPr lang="nl-NL" dirty="0" smtClean="0"/>
              <a:t>wedstrijd</a:t>
            </a:r>
            <a:endParaRPr lang="nl-NL" dirty="0" smtClean="0"/>
          </a:p>
          <a:p>
            <a:r>
              <a:rPr lang="nl-NL" dirty="0" smtClean="0"/>
              <a:t>na de </a:t>
            </a:r>
            <a:r>
              <a:rPr lang="nl-NL" dirty="0" smtClean="0"/>
              <a:t>wedstrijd</a:t>
            </a:r>
            <a:endParaRPr lang="nl-NL" dirty="0" smtClean="0"/>
          </a:p>
          <a:p>
            <a:r>
              <a:rPr lang="nl-NL" dirty="0" smtClean="0"/>
              <a:t>3vragen</a:t>
            </a:r>
          </a:p>
          <a:p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jullie</a:t>
            </a:r>
            <a:r>
              <a:rPr lang="en-US" dirty="0" smtClean="0"/>
              <a:t> </a:t>
            </a:r>
            <a:r>
              <a:rPr lang="en-US" dirty="0" err="1" smtClean="0"/>
              <a:t>nog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     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Endurance is een wedstrijd op snelheid en het uithoudingsvermogen van het paard/pony worden getest. Ruiters gaan de sportieve uitdaging aan om hun paard/pony in de juiste en effectieve tred door het terrein te loodsen.</a:t>
            </a:r>
            <a:br>
              <a:rPr lang="nl-NL" dirty="0" smtClean="0"/>
            </a:br>
            <a:r>
              <a:rPr lang="nl-NL" dirty="0" smtClean="0"/>
              <a:t>Ondanks de competitie is het belangrijker in goede conditie over de eindstreep te komen dan te winnen.</a:t>
            </a:r>
          </a:p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 flipV="1">
            <a:off x="2376264" y="7101409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Endurance is een wedstrijd op snelheid en het uithoudingsvermogen van het paard/pony worden getest. Ruiters gaan de sportieve uitdaging aan om hun paard/pony in de juiste en effectieve tred door het terrein te loodsen.</a:t>
            </a:r>
            <a:br>
              <a:rPr lang="nl-NL" dirty="0" smtClean="0"/>
            </a:br>
            <a:r>
              <a:rPr lang="nl-NL" dirty="0" smtClean="0"/>
              <a:t>Ondanks de competitie is het belangrijker in goede conditie over de eindstreep te komen dan te winnen.</a:t>
            </a:r>
          </a:p>
        </p:txBody>
      </p:sp>
      <p:sp>
        <p:nvSpPr>
          <p:cNvPr id="5" name="Rechthoek 4"/>
          <p:cNvSpPr/>
          <p:nvPr/>
        </p:nvSpPr>
        <p:spPr>
          <a:xfrm flipV="1">
            <a:off x="2286000" y="6957393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Endurance is een wedstrijd op snelheid en het uithoudingsvermogen van het paard/pony worden getest. Ruiters gaan de sportieve uitdaging aan om hun paard/pony in de juiste en effectieve tred door het terrein te loodsen.</a:t>
            </a:r>
            <a:br>
              <a:rPr lang="nl-NL" dirty="0" smtClean="0"/>
            </a:br>
            <a:r>
              <a:rPr lang="nl-NL" dirty="0" smtClean="0"/>
              <a:t>Ondanks de competitie is het belangrijker in goede conditie over de eindstreep te komen dan te winnen.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trainen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Ruim van te voren begin je met trainen van je paard/pony en de ruiter.</a:t>
            </a:r>
          </a:p>
          <a:p>
            <a:endParaRPr lang="nl-NL" dirty="0" smtClean="0"/>
          </a:p>
        </p:txBody>
      </p:sp>
      <p:pic>
        <p:nvPicPr>
          <p:cNvPr id="6" name="Afbeelding 5" descr="showfoto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8" y="3424238"/>
            <a:ext cx="9525" cy="9525"/>
          </a:xfrm>
          <a:prstGeom prst="rect">
            <a:avLst/>
          </a:prstGeom>
        </p:spPr>
      </p:pic>
      <p:pic>
        <p:nvPicPr>
          <p:cNvPr id="12" name="Afbeelding 11" descr="Afb0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25552"/>
            <a:ext cx="4572000" cy="4032448"/>
          </a:xfrm>
          <a:prstGeom prst="rect">
            <a:avLst/>
          </a:prstGeom>
        </p:spPr>
      </p:pic>
      <p:pic>
        <p:nvPicPr>
          <p:cNvPr id="7" name="Afbeelding 6" descr="020220123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780928"/>
            <a:ext cx="4607496" cy="4077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Klasses</a:t>
            </a:r>
            <a:r>
              <a:rPr lang="nl-NL" dirty="0" smtClean="0"/>
              <a:t>/ snelheid /leeftijd paard/leeftijd ruiter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klasse kennismakingklasse en 1=25t/m39 km snelheid=9km/uur leeftijd paard=4  leeftijd ruiter=7 jaar</a:t>
            </a:r>
          </a:p>
          <a:p>
            <a:r>
              <a:rPr lang="nl-NL" dirty="0" smtClean="0"/>
              <a:t>klasse 2=40t/m79km snelheid=van af 9km/uur leeftijd paard=5  leeftijd ruiter=7jaar</a:t>
            </a:r>
          </a:p>
          <a:p>
            <a:r>
              <a:rPr lang="nl-NL" dirty="0" smtClean="0"/>
              <a:t>klasse 3=80t/m119km snelheid=geld niet leeftijd paard=6  leeftijd ruiter=12 jaar</a:t>
            </a:r>
          </a:p>
          <a:p>
            <a:r>
              <a:rPr lang="nl-NL" dirty="0" smtClean="0"/>
              <a:t>klasse 4=120t/m160 snelheid=geld niet leeftijd paard=6  leeftijd ruiter=12 jaar</a:t>
            </a:r>
          </a:p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rij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2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de wedstrijd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komt aan op de wedstrijd dan ga je eerst je hesje en je vetkaart halen,dan ga je </a:t>
            </a:r>
            <a:r>
              <a:rPr lang="nl-NL" dirty="0" err="1" smtClean="0"/>
              <a:t>je</a:t>
            </a:r>
            <a:r>
              <a:rPr lang="nl-NL" dirty="0" smtClean="0"/>
              <a:t> paard/pony voorkeuren.</a:t>
            </a:r>
          </a:p>
          <a:p>
            <a:endParaRPr lang="nl-NL" dirty="0"/>
          </a:p>
        </p:txBody>
      </p:sp>
      <p:pic>
        <p:nvPicPr>
          <p:cNvPr id="4" name="Afbeelding 3" descr="DSCN5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40770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tijdens de wedstrijd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Links het voordraven rechts uitrusten in de vetgate.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DSCN3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427984" cy="4437112"/>
          </a:xfrm>
          <a:prstGeom prst="rect">
            <a:avLst/>
          </a:prstGeom>
        </p:spPr>
      </p:pic>
      <p:pic>
        <p:nvPicPr>
          <p:cNvPr id="5" name="Afbeelding 4" descr="DSCN54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20888"/>
            <a:ext cx="4716016" cy="4437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de wedstrijd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Heb je de </a:t>
            </a:r>
            <a:r>
              <a:rPr lang="nl-NL" dirty="0" smtClean="0"/>
              <a:t>prijsuitreiking.</a:t>
            </a:r>
            <a:endParaRPr lang="nl-NL" dirty="0"/>
          </a:p>
        </p:txBody>
      </p:sp>
      <p:pic>
        <p:nvPicPr>
          <p:cNvPr id="4" name="Afbeelding 3" descr="02072011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vragen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klasse</a:t>
            </a:r>
            <a:r>
              <a:rPr lang="en-US" dirty="0" smtClean="0"/>
              <a:t> </a:t>
            </a:r>
            <a:r>
              <a:rPr lang="en-US" dirty="0" err="1" smtClean="0"/>
              <a:t>rij</a:t>
            </a:r>
            <a:r>
              <a:rPr lang="en-US" dirty="0" smtClean="0"/>
              <a:t> </a:t>
            </a:r>
            <a:r>
              <a:rPr lang="en-US" dirty="0" err="1" smtClean="0"/>
              <a:t>ik</a:t>
            </a:r>
            <a:r>
              <a:rPr lang="en-US" dirty="0" smtClean="0"/>
              <a:t>?</a:t>
            </a:r>
          </a:p>
          <a:p>
            <a:r>
              <a:rPr lang="en-US" dirty="0" smtClean="0"/>
              <a:t>2</a:t>
            </a:r>
            <a:endParaRPr lang="en-US" dirty="0"/>
          </a:p>
          <a:p>
            <a:r>
              <a:rPr lang="en-US" dirty="0" smtClean="0"/>
              <a:t>Hoe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klasses</a:t>
            </a:r>
            <a:r>
              <a:rPr lang="en-US" dirty="0" smtClean="0"/>
              <a:t> </a:t>
            </a:r>
            <a:r>
              <a:rPr lang="en-US" dirty="0" err="1" smtClean="0"/>
              <a:t>heb</a:t>
            </a:r>
            <a:r>
              <a:rPr lang="en-US" dirty="0" smtClean="0"/>
              <a:t> je?</a:t>
            </a:r>
          </a:p>
          <a:p>
            <a:r>
              <a:rPr lang="en-US" dirty="0" smtClean="0"/>
              <a:t>4</a:t>
            </a:r>
            <a:endParaRPr lang="en-US" dirty="0"/>
          </a:p>
          <a:p>
            <a:r>
              <a:rPr lang="en-US" dirty="0" err="1" smtClean="0"/>
              <a:t>Welk</a:t>
            </a:r>
            <a:r>
              <a:rPr lang="en-US" dirty="0" smtClean="0"/>
              <a:t> sort is het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geschrikt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endurance?</a:t>
            </a:r>
          </a:p>
          <a:p>
            <a:r>
              <a:rPr lang="en-US" dirty="0" err="1" smtClean="0"/>
              <a:t>Arabier</a:t>
            </a:r>
            <a:r>
              <a:rPr lang="en-US" dirty="0" smtClean="0"/>
              <a:t>/of </a:t>
            </a:r>
            <a:r>
              <a:rPr lang="en-US" dirty="0" err="1" smtClean="0"/>
              <a:t>kruising</a:t>
            </a:r>
            <a:r>
              <a:rPr lang="en-US" dirty="0" smtClean="0"/>
              <a:t> </a:t>
            </a:r>
            <a:r>
              <a:rPr lang="en-US" dirty="0" err="1" smtClean="0"/>
              <a:t>arabier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</TotalTime>
  <Words>282</Words>
  <Application>Microsoft Office PowerPoint</Application>
  <PresentationFormat>Diavoorstelling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Stroom</vt:lpstr>
      <vt:lpstr>Endurance</vt:lpstr>
      <vt:lpstr>Waar ik het over ga hebben</vt:lpstr>
      <vt:lpstr>Inleiding</vt:lpstr>
      <vt:lpstr>trainen</vt:lpstr>
      <vt:lpstr>Klasses/ snelheid /leeftijd paard/leeftijd ruiter</vt:lpstr>
      <vt:lpstr>voor de wedstrijd </vt:lpstr>
      <vt:lpstr>tijdens de wedstrijd</vt:lpstr>
      <vt:lpstr>Na de wedstrijd </vt:lpstr>
      <vt:lpstr>3 vragen</vt:lpstr>
      <vt:lpstr>Hebbe jullie nog vragen?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Endurance</dc:title>
  <dc:creator>desiree</dc:creator>
  <cp:lastModifiedBy>gebruiker</cp:lastModifiedBy>
  <cp:revision>83</cp:revision>
  <dcterms:created xsi:type="dcterms:W3CDTF">2012-03-05T17:58:49Z</dcterms:created>
  <dcterms:modified xsi:type="dcterms:W3CDTF">2012-06-07T14:00:08Z</dcterms:modified>
</cp:coreProperties>
</file>